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Default Extension="jpeg" ContentType="image/jpeg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Override PartName="/ppt/slideLayouts/slideLayout10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989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34" d="100"/>
          <a:sy n="134" d="100"/>
        </p:scale>
        <p:origin x="-172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1461247"/>
            <a:ext cx="9144000" cy="45291"/>
            <a:chOff x="0" y="1613647"/>
            <a:chExt cx="9144000" cy="45291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9"/>
          <p:cNvGrpSpPr/>
          <p:nvPr/>
        </p:nvGrpSpPr>
        <p:grpSpPr>
          <a:xfrm>
            <a:off x="0" y="4953000"/>
            <a:ext cx="9144000" cy="45291"/>
            <a:chOff x="0" y="1613647"/>
            <a:chExt cx="9144000" cy="45291"/>
          </a:xfrm>
        </p:grpSpPr>
        <p:cxnSp>
          <p:nvCxnSpPr>
            <p:cNvPr id="11" name="Straight Connector 10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14800" y="1572768"/>
            <a:ext cx="4910328" cy="2130552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4800" b="1" kern="1200">
                <a:solidFill>
                  <a:schemeClr val="tx1"/>
                </a:solidFill>
                <a:effectLst>
                  <a:outerShdw blurRad="50800" dist="50800" dir="2700000" algn="tl" rotWithShape="0">
                    <a:schemeClr val="bg1">
                      <a:alpha val="3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3711388"/>
            <a:ext cx="4910328" cy="886968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" pitchFamily="2" charset="2"/>
              <a:buNone/>
              <a:defRPr sz="2400" b="1" kern="1200">
                <a:solidFill>
                  <a:schemeClr val="tx1">
                    <a:tint val="75000"/>
                  </a:schemeClr>
                </a:solidFill>
                <a:effectLst>
                  <a:outerShdw blurRad="50800" dist="50800" dir="270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91D4C-F5C2-4779-A3AB-F6E299F63E01}" type="datetime1">
              <a:rPr lang="en-US" smtClean="0"/>
              <a:pPr/>
              <a:t>11/8/11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14FBC-E3B0-4EAB-95AF-6C63DF6D889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0" name="Oval 19"/>
          <p:cNvSpPr>
            <a:spLocks noChangeAspect="1"/>
          </p:cNvSpPr>
          <p:nvPr/>
        </p:nvSpPr>
        <p:spPr>
          <a:xfrm>
            <a:off x="121024" y="85165"/>
            <a:ext cx="4433047" cy="4433047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50000">
                <a:schemeClr val="accent1">
                  <a:lumMod val="75000"/>
                </a:schemeClr>
              </a:gs>
              <a:gs pos="100000">
                <a:schemeClr val="accent1"/>
              </a:gs>
            </a:gsLst>
            <a:lin ang="8400000" scaled="0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chilly" dir="t">
              <a:rot lat="0" lon="0" rev="16800000"/>
            </a:lightRig>
          </a:scene3d>
          <a:sp3d>
            <a:bevelT w="127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179294" y="112058"/>
            <a:ext cx="4201255" cy="4201255"/>
          </a:xfrm>
          <a:prstGeom prst="ellipse">
            <a:avLst/>
          </a:prstGeom>
          <a:gradFill flip="none" rotWithShape="1">
            <a:gsLst>
              <a:gs pos="0">
                <a:schemeClr val="accent2">
                  <a:alpha val="30000"/>
                </a:schemeClr>
              </a:gs>
              <a:gs pos="100000">
                <a:schemeClr val="accent2">
                  <a:lumMod val="75000"/>
                  <a:alpha val="30000"/>
                </a:schemeClr>
              </a:gs>
            </a:gsLst>
            <a:lin ang="2700000" scaled="1"/>
            <a:tileRect/>
          </a:gradFill>
          <a:ln>
            <a:noFill/>
          </a:ln>
          <a:effectLst>
            <a:innerShdw blurRad="38100" dist="12700" dir="2700000">
              <a:prstClr val="black">
                <a:alpha val="3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Oval 34"/>
          <p:cNvSpPr/>
          <p:nvPr/>
        </p:nvSpPr>
        <p:spPr>
          <a:xfrm>
            <a:off x="264460" y="138952"/>
            <a:ext cx="3988777" cy="4056383"/>
          </a:xfrm>
          <a:prstGeom prst="ellipse">
            <a:avLst/>
          </a:prstGeom>
          <a:gradFill flip="none" rotWithShape="1">
            <a:gsLst>
              <a:gs pos="0">
                <a:schemeClr val="accent2">
                  <a:alpha val="30000"/>
                </a:schemeClr>
              </a:gs>
              <a:gs pos="100000">
                <a:schemeClr val="accent2">
                  <a:lumMod val="75000"/>
                  <a:alpha val="30000"/>
                </a:schemeClr>
              </a:gs>
            </a:gsLst>
            <a:lin ang="2700000" scaled="1"/>
            <a:tileRect/>
          </a:gradFill>
          <a:ln>
            <a:noFill/>
          </a:ln>
          <a:effectLst>
            <a:innerShdw blurRad="38100" dist="12700" dir="2700000">
              <a:prstClr val="black">
                <a:alpha val="3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Oval 36"/>
          <p:cNvSpPr/>
          <p:nvPr/>
        </p:nvSpPr>
        <p:spPr>
          <a:xfrm>
            <a:off x="264460" y="138953"/>
            <a:ext cx="3897026" cy="3897026"/>
          </a:xfrm>
          <a:prstGeom prst="ellipse">
            <a:avLst/>
          </a:prstGeom>
          <a:gradFill flip="none" rotWithShape="1">
            <a:gsLst>
              <a:gs pos="0">
                <a:schemeClr val="accent2">
                  <a:alpha val="30000"/>
                </a:schemeClr>
              </a:gs>
              <a:gs pos="100000">
                <a:schemeClr val="accent2">
                  <a:lumMod val="75000"/>
                  <a:alpha val="30000"/>
                </a:schemeClr>
              </a:gs>
            </a:gsLst>
            <a:lin ang="2700000" scaled="1"/>
            <a:tileRect/>
          </a:gradFill>
          <a:ln>
            <a:noFill/>
          </a:ln>
          <a:effectLst>
            <a:innerShdw blurRad="127000" dist="63500" dir="162000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1178859"/>
            <a:ext cx="9144000" cy="45291"/>
            <a:chOff x="0" y="1613647"/>
            <a:chExt cx="9144000" cy="45291"/>
          </a:xfrm>
        </p:grpSpPr>
        <p:cxnSp>
          <p:nvCxnSpPr>
            <p:cNvPr id="10" name="Straight Connector 9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0" y="5715000"/>
            <a:ext cx="9144000" cy="45291"/>
            <a:chOff x="0" y="1613647"/>
            <a:chExt cx="9144000" cy="45291"/>
          </a:xfrm>
        </p:grpSpPr>
        <p:cxnSp>
          <p:nvCxnSpPr>
            <p:cNvPr id="13" name="Straight Connector 12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0"/>
            <a:ext cx="3581400" cy="1252538"/>
          </a:xfrm>
        </p:spPr>
        <p:txBody>
          <a:bodyPr anchor="b">
            <a:normAutofit/>
          </a:bodyPr>
          <a:lstStyle>
            <a:lvl1pPr algn="l"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895600"/>
            <a:ext cx="3581400" cy="2438400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DF9A1-B0DA-3C4B-BE3C-780D89E84FD8}" type="datetimeFigureOut">
              <a:rPr lang="en-US" smtClean="0"/>
              <a:t>11/8/11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15A76-B9E6-4147-92D2-313E5E9D683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>
            <a:spLocks noChangeAspect="1"/>
          </p:cNvSpPr>
          <p:nvPr/>
        </p:nvSpPr>
        <p:spPr>
          <a:xfrm>
            <a:off x="4285131" y="1116106"/>
            <a:ext cx="4724400" cy="4724400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50000">
                <a:schemeClr val="accent1">
                  <a:lumMod val="75000"/>
                </a:schemeClr>
              </a:gs>
              <a:gs pos="100000">
                <a:schemeClr val="accent1"/>
              </a:gs>
            </a:gsLst>
            <a:lin ang="8400000" scaled="0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chilly" dir="t">
              <a:rot lat="0" lon="0" rev="16800000"/>
            </a:lightRig>
          </a:scene3d>
          <a:sp3d>
            <a:bevelT w="127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3386" y="1148001"/>
            <a:ext cx="4434840" cy="4434987"/>
          </a:xfrm>
          <a:prstGeom prst="ellipse">
            <a:avLst/>
          </a:prstGeom>
          <a:effectLst>
            <a:innerShdw blurRad="63500" dist="50800" dir="18900000">
              <a:prstClr val="black">
                <a:alpha val="30000"/>
              </a:prstClr>
            </a:inn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" pitchFamily="2" charset="2"/>
              <a:buNone/>
              <a:defRPr sz="1800" b="1" kern="1200">
                <a:solidFill>
                  <a:schemeClr val="tx1"/>
                </a:solidFill>
                <a:effectLst>
                  <a:outerShdw blurRad="50800" dist="50800" dir="270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DF9A1-B0DA-3C4B-BE3C-780D89E84FD8}" type="datetimeFigureOut">
              <a:rPr lang="en-US" smtClean="0"/>
              <a:t>11/8/11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15A76-B9E6-4147-92D2-313E5E9D683E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0" y="1584169"/>
            <a:ext cx="9144000" cy="45291"/>
            <a:chOff x="0" y="1613647"/>
            <a:chExt cx="9144000" cy="45291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56500" y="609600"/>
            <a:ext cx="1587500" cy="5516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629400" cy="55165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56499" y="6356350"/>
            <a:ext cx="1148229" cy="365125"/>
          </a:xfrm>
        </p:spPr>
        <p:txBody>
          <a:bodyPr/>
          <a:lstStyle/>
          <a:p>
            <a:fld id="{67BDF9A1-B0DA-3C4B-BE3C-780D89E84FD8}" type="datetimeFigureOut">
              <a:rPr lang="en-US" smtClean="0"/>
              <a:t>11/8/11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15A76-B9E6-4147-92D2-313E5E9D683E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 rot="5400000">
            <a:off x="4065260" y="3406355"/>
            <a:ext cx="6858000" cy="45291"/>
            <a:chOff x="0" y="1613647"/>
            <a:chExt cx="9144000" cy="45291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2000"/>
              </a:spcBef>
              <a:defRPr/>
            </a:lvl1pPr>
            <a:lvl2pPr>
              <a:spcBef>
                <a:spcPts val="600"/>
              </a:spcBef>
              <a:defRPr/>
            </a:lvl2pPr>
            <a:lvl3pPr>
              <a:spcBef>
                <a:spcPts val="600"/>
              </a:spcBef>
              <a:defRPr/>
            </a:lvl3pPr>
            <a:lvl4pPr>
              <a:spcBef>
                <a:spcPts val="600"/>
              </a:spcBef>
              <a:defRPr/>
            </a:lvl4pPr>
            <a:lvl5pPr>
              <a:spcBef>
                <a:spcPts val="600"/>
              </a:spcBef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DF9A1-B0DA-3C4B-BE3C-780D89E84FD8}" type="datetimeFigureOut">
              <a:rPr lang="en-US" smtClean="0"/>
              <a:t>11/8/11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15A76-B9E6-4147-92D2-313E5E9D683E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10"/>
          <p:cNvGrpSpPr/>
          <p:nvPr/>
        </p:nvGrpSpPr>
        <p:grpSpPr>
          <a:xfrm>
            <a:off x="0" y="1584169"/>
            <a:ext cx="9144000" cy="45291"/>
            <a:chOff x="0" y="1613647"/>
            <a:chExt cx="9144000" cy="45291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Slide with Pictu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6"/>
          <p:cNvGrpSpPr/>
          <p:nvPr/>
        </p:nvGrpSpPr>
        <p:grpSpPr>
          <a:xfrm>
            <a:off x="0" y="1461247"/>
            <a:ext cx="9144000" cy="45291"/>
            <a:chOff x="0" y="1613647"/>
            <a:chExt cx="9144000" cy="45291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9"/>
          <p:cNvGrpSpPr/>
          <p:nvPr/>
        </p:nvGrpSpPr>
        <p:grpSpPr>
          <a:xfrm>
            <a:off x="0" y="4953000"/>
            <a:ext cx="9144000" cy="45291"/>
            <a:chOff x="0" y="1613647"/>
            <a:chExt cx="9144000" cy="45291"/>
          </a:xfrm>
        </p:grpSpPr>
        <p:cxnSp>
          <p:nvCxnSpPr>
            <p:cNvPr id="11" name="Straight Connector 10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65376" y="1573306"/>
            <a:ext cx="3653117" cy="2133600"/>
          </a:xfrm>
        </p:spPr>
        <p:txBody>
          <a:bodyPr anchor="b" anchorCtr="0"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65376" y="3998259"/>
            <a:ext cx="3653117" cy="883024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F663E-5ED1-47B2-8DFB-BADDA486BF96}" type="datetimeFigureOut">
              <a:rPr lang="en-US" smtClean="0"/>
              <a:pPr/>
              <a:t>11/8/11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16" name="Oval 15"/>
          <p:cNvSpPr>
            <a:spLocks noChangeAspect="1"/>
          </p:cNvSpPr>
          <p:nvPr/>
        </p:nvSpPr>
        <p:spPr>
          <a:xfrm>
            <a:off x="134471" y="685800"/>
            <a:ext cx="5268049" cy="5268049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50000">
                <a:schemeClr val="accent1">
                  <a:lumMod val="75000"/>
                </a:schemeClr>
              </a:gs>
              <a:gs pos="100000">
                <a:schemeClr val="accent1"/>
              </a:gs>
            </a:gsLst>
            <a:lin ang="8400000" scaled="0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chilly" dir="t">
              <a:rot lat="0" lon="0" rev="16800000"/>
            </a:lightRig>
          </a:scene3d>
          <a:sp3d>
            <a:bevelT w="127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Oval 16"/>
          <p:cNvSpPr/>
          <p:nvPr/>
        </p:nvSpPr>
        <p:spPr>
          <a:xfrm>
            <a:off x="229676" y="712694"/>
            <a:ext cx="4983480" cy="4983480"/>
          </a:xfrm>
          <a:prstGeom prst="ellipse">
            <a:avLst/>
          </a:prstGeom>
          <a:gradFill flip="none" rotWithShape="1">
            <a:gsLst>
              <a:gs pos="0">
                <a:schemeClr val="accent2">
                  <a:alpha val="30000"/>
                </a:schemeClr>
              </a:gs>
              <a:gs pos="100000">
                <a:schemeClr val="accent2">
                  <a:lumMod val="75000"/>
                  <a:alpha val="30000"/>
                </a:schemeClr>
              </a:gs>
            </a:gsLst>
            <a:lin ang="2700000" scaled="1"/>
            <a:tileRect/>
          </a:gradFill>
          <a:ln>
            <a:noFill/>
          </a:ln>
          <a:effectLst>
            <a:innerShdw blurRad="38100" dist="12700" dir="2700000">
              <a:prstClr val="black">
                <a:alpha val="3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Picture Placeholder 24"/>
          <p:cNvSpPr>
            <a:spLocks noGrp="1"/>
          </p:cNvSpPr>
          <p:nvPr>
            <p:ph type="pic" sz="quarter" idx="13"/>
          </p:nvPr>
        </p:nvSpPr>
        <p:spPr>
          <a:xfrm>
            <a:off x="241232" y="716992"/>
            <a:ext cx="4906459" cy="4852935"/>
          </a:xfrm>
          <a:prstGeom prst="ellipse">
            <a:avLst/>
          </a:prstGeom>
          <a:effectLst>
            <a:innerShdw blurRad="63500" dist="50800" dir="16200000">
              <a:prstClr val="black">
                <a:alpha val="30000"/>
              </a:prstClr>
            </a:innerShdw>
          </a:effectLst>
        </p:spPr>
        <p:txBody>
          <a:bodyPr>
            <a:normAutofit/>
          </a:bodyPr>
          <a:lstStyle>
            <a:lvl1pPr algn="r">
              <a:buNone/>
              <a:defRPr sz="1800"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33600"/>
            <a:ext cx="8228013" cy="1362075"/>
          </a:xfrm>
        </p:spPr>
        <p:txBody>
          <a:bodyPr anchor="b" anchorCtr="0">
            <a:normAutofit/>
          </a:bodyPr>
          <a:lstStyle>
            <a:lvl1pPr algn="ctr">
              <a:defRPr sz="4800" b="1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29013"/>
            <a:ext cx="8228013" cy="1347787"/>
          </a:xfrm>
        </p:spPr>
        <p:txBody>
          <a:bodyPr anchor="t" anchorCtr="0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8F8B9-AF0E-4407-9120-908A1FA1066B}" type="datetime1">
              <a:rPr lang="en-US" smtClean="0"/>
              <a:pPr/>
              <a:t>11/8/11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7" name="Group 7"/>
          <p:cNvGrpSpPr/>
          <p:nvPr/>
        </p:nvGrpSpPr>
        <p:grpSpPr>
          <a:xfrm>
            <a:off x="0" y="1447800"/>
            <a:ext cx="9144000" cy="45291"/>
            <a:chOff x="0" y="1613647"/>
            <a:chExt cx="9144000" cy="45291"/>
          </a:xfrm>
        </p:grpSpPr>
        <p:cxnSp>
          <p:nvCxnSpPr>
            <p:cNvPr id="9" name="Straight Connector 8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10"/>
          <p:cNvGrpSpPr/>
          <p:nvPr/>
        </p:nvGrpSpPr>
        <p:grpSpPr>
          <a:xfrm>
            <a:off x="0" y="4939553"/>
            <a:ext cx="9144000" cy="45291"/>
            <a:chOff x="0" y="1613647"/>
            <a:chExt cx="9144000" cy="45291"/>
          </a:xfrm>
        </p:grpSpPr>
        <p:cxnSp>
          <p:nvCxnSpPr>
            <p:cNvPr id="12" name="Straight Connector 11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57401"/>
            <a:ext cx="3931920" cy="398032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4880" y="2057401"/>
            <a:ext cx="3931920" cy="398032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DF9A1-B0DA-3C4B-BE3C-780D89E84FD8}" type="datetimeFigureOut">
              <a:rPr lang="en-US" smtClean="0"/>
              <a:t>11/8/11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15A76-B9E6-4147-92D2-313E5E9D683E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16"/>
          <p:cNvGrpSpPr/>
          <p:nvPr/>
        </p:nvGrpSpPr>
        <p:grpSpPr>
          <a:xfrm>
            <a:off x="0" y="1584169"/>
            <a:ext cx="9144000" cy="45291"/>
            <a:chOff x="0" y="1613647"/>
            <a:chExt cx="9144000" cy="45291"/>
          </a:xfrm>
        </p:grpSpPr>
        <p:cxnSp>
          <p:nvCxnSpPr>
            <p:cNvPr id="18" name="Straight Connector 17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1584169"/>
            <a:ext cx="9144000" cy="45291"/>
            <a:chOff x="0" y="1613647"/>
            <a:chExt cx="9144000" cy="45291"/>
          </a:xfrm>
        </p:grpSpPr>
        <p:cxnSp>
          <p:nvCxnSpPr>
            <p:cNvPr id="11" name="Straight Connector 10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34670"/>
            <a:ext cx="3931920" cy="744071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28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514600"/>
            <a:ext cx="3931920" cy="3523129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734670"/>
            <a:ext cx="3931920" cy="744071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28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514600"/>
            <a:ext cx="3931920" cy="3523129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DF9A1-B0DA-3C4B-BE3C-780D89E84FD8}" type="datetimeFigureOut">
              <a:rPr lang="en-US" smtClean="0"/>
              <a:t>11/8/11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15A76-B9E6-4147-92D2-313E5E9D68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DF9A1-B0DA-3C4B-BE3C-780D89E84FD8}" type="datetimeFigureOut">
              <a:rPr lang="en-US" smtClean="0"/>
              <a:t>11/8/11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15A76-B9E6-4147-92D2-313E5E9D683E}" type="slidenum">
              <a:rPr lang="en-US" smtClean="0"/>
              <a:t>‹#›</a:t>
            </a:fld>
            <a:endParaRPr lang="en-US"/>
          </a:p>
        </p:txBody>
      </p:sp>
      <p:grpSp>
        <p:nvGrpSpPr>
          <p:cNvPr id="6" name="Group 6"/>
          <p:cNvGrpSpPr/>
          <p:nvPr/>
        </p:nvGrpSpPr>
        <p:grpSpPr>
          <a:xfrm>
            <a:off x="0" y="1584169"/>
            <a:ext cx="9144000" cy="45291"/>
            <a:chOff x="0" y="1613647"/>
            <a:chExt cx="9144000" cy="45291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DF9A1-B0DA-3C4B-BE3C-780D89E84FD8}" type="datetimeFigureOut">
              <a:rPr lang="en-US" smtClean="0"/>
              <a:t>11/8/11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15A76-B9E6-4147-92D2-313E5E9D68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658906"/>
            <a:ext cx="3602039" cy="1162050"/>
          </a:xfrm>
        </p:spPr>
        <p:txBody>
          <a:bodyPr anchor="b">
            <a:normAutofit/>
          </a:bodyPr>
          <a:lstStyle>
            <a:lvl1pPr algn="ctr"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3388" y="273051"/>
            <a:ext cx="4206240" cy="57785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1905001"/>
            <a:ext cx="3602039" cy="3733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DF9A1-B0DA-3C4B-BE3C-780D89E84FD8}" type="datetimeFigureOut">
              <a:rPr lang="en-US" smtClean="0"/>
              <a:t>11/8/11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15A76-B9E6-4147-92D2-313E5E9D683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57401"/>
            <a:ext cx="8229600" cy="3962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71129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BDF9A1-B0DA-3C4B-BE3C-780D89E84FD8}" type="datetimeFigureOut">
              <a:rPr lang="en-US" smtClean="0"/>
              <a:t>11/8/11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267200" y="6356350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A15A76-B9E6-4147-92D2-313E5E9D683E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90" r:id="rId1"/>
    <p:sldLayoutId id="2147483991" r:id="rId2"/>
    <p:sldLayoutId id="2147483992" r:id="rId3"/>
    <p:sldLayoutId id="2147483993" r:id="rId4"/>
    <p:sldLayoutId id="2147483994" r:id="rId5"/>
    <p:sldLayoutId id="2147483995" r:id="rId6"/>
    <p:sldLayoutId id="2147483996" r:id="rId7"/>
    <p:sldLayoutId id="2147483997" r:id="rId8"/>
    <p:sldLayoutId id="2147483998" r:id="rId9"/>
    <p:sldLayoutId id="2147483999" r:id="rId10"/>
    <p:sldLayoutId id="2147484000" r:id="rId11"/>
    <p:sldLayoutId id="2147484001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800" b="1" kern="1200">
          <a:solidFill>
            <a:schemeClr val="tx1"/>
          </a:solidFill>
          <a:effectLst>
            <a:outerShdw blurRad="50800" dist="50800" dir="2700000" algn="tl" rotWithShape="0">
              <a:schemeClr val="bg1">
                <a:alpha val="30000"/>
              </a:scheme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" pitchFamily="2" charset="2"/>
        <a:buChar char=""/>
        <a:defRPr sz="2400" b="1" kern="1200">
          <a:solidFill>
            <a:schemeClr val="tx1"/>
          </a:solidFill>
          <a:effectLst>
            <a:outerShdw blurRad="50800" dist="50800" dir="270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ct val="20000"/>
        </a:spcBef>
        <a:buClr>
          <a:schemeClr val="accent2"/>
        </a:buClr>
        <a:buSzPct val="90000"/>
        <a:buFont typeface="Wingdings" pitchFamily="2" charset="2"/>
        <a:buChar char=""/>
        <a:defRPr sz="2200" b="1" kern="1200">
          <a:solidFill>
            <a:schemeClr val="tx1"/>
          </a:solidFill>
          <a:effectLst>
            <a:outerShdw blurRad="50800" dist="50800" dir="270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" pitchFamily="2" charset="2"/>
        <a:buChar char=""/>
        <a:defRPr sz="2000" b="1" kern="1200">
          <a:solidFill>
            <a:schemeClr val="tx1"/>
          </a:solidFill>
          <a:effectLst>
            <a:outerShdw blurRad="50800" dist="50800" dir="270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ct val="20000"/>
        </a:spcBef>
        <a:buClr>
          <a:schemeClr val="accent2"/>
        </a:buClr>
        <a:buSzPct val="90000"/>
        <a:buFont typeface="Wingdings" pitchFamily="2" charset="2"/>
        <a:buChar char=""/>
        <a:defRPr sz="1800" b="1" kern="1200">
          <a:solidFill>
            <a:schemeClr val="tx1"/>
          </a:solidFill>
          <a:effectLst>
            <a:outerShdw blurRad="50800" dist="50800" dir="270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" pitchFamily="2" charset="2"/>
        <a:buChar char=""/>
        <a:defRPr sz="1800" b="1" kern="1200">
          <a:solidFill>
            <a:schemeClr val="tx1"/>
          </a:solidFill>
          <a:effectLst>
            <a:outerShdw blurRad="50800" dist="50800" dir="270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4" Type="http://schemas.openxmlformats.org/officeDocument/2006/relationships/image" Target="../media/image5.png"/><Relationship Id="rId1" Type="http://schemas.openxmlformats.org/officeDocument/2006/relationships/audio" Target="file://localhost/Users/student/Music/iTunes/iTunes%20Media/Music/Countdown/Unknown%20Album/Respect.mp3" TargetMode="External"/><Relationship Id="rId2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dirty="0" smtClean="0"/>
              <a:t>RESPECT</a:t>
            </a:r>
            <a:endParaRPr lang="en-US" sz="66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000" dirty="0" smtClean="0"/>
              <a:t>Treat others how you would like to be treated.</a:t>
            </a:r>
            <a:endParaRPr lang="en-US" sz="2000" dirty="0"/>
          </a:p>
        </p:txBody>
      </p:sp>
      <p:pic>
        <p:nvPicPr>
          <p:cNvPr id="7" name="Picture Placeholder 6" descr="image10.jpg"/>
          <p:cNvPicPr>
            <a:picLocks noGrp="1" noChangeAspect="1"/>
          </p:cNvPicPr>
          <p:nvPr>
            <p:ph type="pic" sz="quarter" idx="13"/>
          </p:nvPr>
        </p:nvPicPr>
        <p:blipFill>
          <a:blip r:embed="rId3"/>
          <a:srcRect t="-24251" b="-24251"/>
          <a:stretch>
            <a:fillRect/>
          </a:stretch>
        </p:blipFill>
        <p:spPr/>
      </p:pic>
      <p:pic>
        <p:nvPicPr>
          <p:cNvPr id="8" name="Respect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4467225" y="3324225"/>
            <a:ext cx="207963" cy="20796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4978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What is RESPECT?</a:t>
            </a:r>
            <a:endParaRPr lang="en-US" dirty="0"/>
          </a:p>
        </p:txBody>
      </p:sp>
      <p:pic>
        <p:nvPicPr>
          <p:cNvPr id="11" name="Content Placeholder 10" descr="images.jpeg"/>
          <p:cNvPicPr>
            <a:picLocks noGrp="1" noChangeAspect="1"/>
          </p:cNvPicPr>
          <p:nvPr>
            <p:ph idx="1"/>
          </p:nvPr>
        </p:nvPicPr>
        <p:blipFill>
          <a:blip r:embed="rId2"/>
          <a:srcRect l="-106053" r="-106053"/>
          <a:stretch>
            <a:fillRect/>
          </a:stretch>
        </p:blipFill>
        <p:spPr/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can you show RESPECT?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 kind to one another.</a:t>
            </a:r>
          </a:p>
          <a:p>
            <a:r>
              <a:rPr lang="en-US" dirty="0" smtClean="0"/>
              <a:t>Say nice words like, “Please” and “Thank You.”</a:t>
            </a:r>
          </a:p>
          <a:p>
            <a:r>
              <a:rPr lang="en-US" dirty="0" smtClean="0"/>
              <a:t>Help someone who needs it.</a:t>
            </a:r>
          </a:p>
          <a:p>
            <a:r>
              <a:rPr lang="en-US" dirty="0" smtClean="0"/>
              <a:t>Listen nicely to the speaker.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 this being Respectful?</a:t>
            </a:r>
            <a:endParaRPr lang="en-US" dirty="0"/>
          </a:p>
        </p:txBody>
      </p:sp>
      <p:pic>
        <p:nvPicPr>
          <p:cNvPr id="4" name="Content Placeholder 3" descr="bullying.jpg"/>
          <p:cNvPicPr>
            <a:picLocks noGrp="1" noChangeAspect="1"/>
          </p:cNvPicPr>
          <p:nvPr>
            <p:ph idx="1"/>
          </p:nvPr>
        </p:nvPicPr>
        <p:blipFill>
          <a:blip r:embed="rId2"/>
          <a:srcRect l="-19596" r="-19596"/>
          <a:stretch>
            <a:fillRect/>
          </a:stretch>
        </p:blipFill>
        <p:spPr/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Think about how YOU can be RESPECTFUL!</a:t>
            </a:r>
            <a:endParaRPr lang="en-US" dirty="0"/>
          </a:p>
        </p:txBody>
      </p:sp>
      <p:pic>
        <p:nvPicPr>
          <p:cNvPr id="17" name="Content Placeholder 16" descr="Friendship Psychology - True Friend.jpg"/>
          <p:cNvPicPr>
            <a:picLocks noGrp="1" noChangeAspect="1"/>
          </p:cNvPicPr>
          <p:nvPr>
            <p:ph idx="1"/>
          </p:nvPr>
        </p:nvPicPr>
        <p:blipFill>
          <a:blip r:embed="rId2"/>
          <a:srcRect l="-55309" r="-55309"/>
          <a:stretch>
            <a:fillRect/>
          </a:stretch>
        </p:blipFill>
        <p:spPr>
          <a:xfrm>
            <a:off x="-559208" y="1848070"/>
            <a:ext cx="10207917" cy="4397459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Focus">
  <a:themeElements>
    <a:clrScheme name="Focus">
      <a:dk1>
        <a:sysClr val="windowText" lastClr="000000"/>
      </a:dk1>
      <a:lt1>
        <a:sysClr val="window" lastClr="FFFFFF"/>
      </a:lt1>
      <a:dk2>
        <a:srgbClr val="0064E2"/>
      </a:dk2>
      <a:lt2>
        <a:srgbClr val="B5D2F5"/>
      </a:lt2>
      <a:accent1>
        <a:srgbClr val="FFB91D"/>
      </a:accent1>
      <a:accent2>
        <a:srgbClr val="F97817"/>
      </a:accent2>
      <a:accent3>
        <a:srgbClr val="6DE304"/>
      </a:accent3>
      <a:accent4>
        <a:srgbClr val="FF0000"/>
      </a:accent4>
      <a:accent5>
        <a:srgbClr val="732BEA"/>
      </a:accent5>
      <a:accent6>
        <a:srgbClr val="C913AD"/>
      </a:accent6>
      <a:hlink>
        <a:srgbClr val="FFE400"/>
      </a:hlink>
      <a:folHlink>
        <a:srgbClr val="A3EC62"/>
      </a:folHlink>
    </a:clrScheme>
    <a:fontScheme name="Focus">
      <a:majorFont>
        <a:latin typeface="Corbel"/>
        <a:ea typeface=""/>
        <a:cs typeface=""/>
        <a:font script="Jpan" typeface="ＭＳ ゴシック"/>
      </a:majorFont>
      <a:minorFont>
        <a:latin typeface="Corbel"/>
        <a:ea typeface=""/>
        <a:cs typeface=""/>
        <a:font script="Jpan" typeface="ＭＳ ゴシック"/>
      </a:minorFont>
    </a:fontScheme>
    <a:fmtScheme name="Focus">
      <a:fillStyleLst>
        <a:solidFill>
          <a:schemeClr val="phClr"/>
        </a:solidFill>
        <a:solidFill>
          <a:schemeClr val="phClr"/>
        </a:solidFill>
        <a:solidFill>
          <a:schemeClr val="phClr">
            <a:satMod val="150000"/>
          </a:schemeClr>
        </a:solidFill>
      </a:fillStyleLst>
      <a:lnStyleLst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101600" dist="63500" dir="4200000" algn="br" rotWithShape="0">
              <a:srgbClr val="000000">
                <a:alpha val="50000"/>
              </a:srgbClr>
            </a:outerShdw>
          </a:effectLst>
        </a:effectStyle>
        <a:effectStyle>
          <a:effectLst>
            <a:glow rad="101600">
              <a:schemeClr val="lt1">
                <a:alpha val="40000"/>
              </a:schemeClr>
            </a:glow>
          </a:effectLst>
          <a:scene3d>
            <a:camera prst="orthographicFront">
              <a:rot lat="0" lon="0" rev="0"/>
            </a:camera>
            <a:lightRig rig="soft" dir="r">
              <a:rot lat="0" lon="0" rev="5400000"/>
            </a:lightRig>
          </a:scene3d>
          <a:sp3d prstMaterial="softmetal">
            <a:bevelT w="31750" h="63500"/>
          </a:sp3d>
        </a:effectStyle>
      </a:effectStyleLst>
      <a:bgFillStyleLst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10000"/>
                <a:satMod val="250000"/>
              </a:schemeClr>
              <a:schemeClr val="phClr">
                <a:tint val="70000"/>
                <a:alpha val="80000"/>
                <a:satMod val="25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80000"/>
                <a:shade val="10000"/>
                <a:satMod val="250000"/>
              </a:schemeClr>
              <a:schemeClr val="phClr">
                <a:tint val="70000"/>
                <a:alpha val="80000"/>
                <a:satMod val="250000"/>
              </a:schemeClr>
            </a:duotone>
          </a:blip>
          <a:stretch/>
        </a:blipFill>
        <a:blipFill rotWithShape="1">
          <a:blip xmlns:r="http://schemas.openxmlformats.org/officeDocument/2006/relationships" r:embed="rId3">
            <a:duotone>
              <a:schemeClr val="phClr">
                <a:tint val="80000"/>
                <a:shade val="10000"/>
                <a:satMod val="250000"/>
              </a:schemeClr>
              <a:schemeClr val="phClr">
                <a:tint val="70000"/>
                <a:alpha val="80000"/>
                <a:satMod val="25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Focus.thmx</Template>
  <TotalTime>88</TotalTime>
  <Words>66</Words>
  <Application>Microsoft Macintosh PowerPoint</Application>
  <PresentationFormat>On-screen Show (4:3)</PresentationFormat>
  <Paragraphs>10</Paragraphs>
  <Slides>5</Slides>
  <Notes>0</Notes>
  <HiddenSlides>0</HiddenSlides>
  <MMClips>1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Focus</vt:lpstr>
      <vt:lpstr>RESPECT</vt:lpstr>
      <vt:lpstr>What is RESPECT?</vt:lpstr>
      <vt:lpstr>How can you show RESPECT?</vt:lpstr>
      <vt:lpstr>Is this being Respectful?</vt:lpstr>
      <vt:lpstr>Think about how YOU can be RESPECTFUL!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R-E-S-P-E-C-T</dc:title>
  <dc:creator>student</dc:creator>
  <cp:lastModifiedBy>student</cp:lastModifiedBy>
  <cp:revision>4</cp:revision>
  <dcterms:created xsi:type="dcterms:W3CDTF">2011-11-09T00:48:29Z</dcterms:created>
  <dcterms:modified xsi:type="dcterms:W3CDTF">2011-11-09T02:16:48Z</dcterms:modified>
</cp:coreProperties>
</file>